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8"/>
  </p:notesMasterIdLst>
  <p:sldIdLst>
    <p:sldId id="257" r:id="rId2"/>
    <p:sldId id="259" r:id="rId3"/>
    <p:sldId id="260" r:id="rId4"/>
    <p:sldId id="5564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32"/>
    <a:srgbClr val="37573A"/>
    <a:srgbClr val="CCECFF"/>
    <a:srgbClr val="325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5" autoAdjust="0"/>
    <p:restoredTop sz="92313" autoAdjust="0"/>
  </p:normalViewPr>
  <p:slideViewPr>
    <p:cSldViewPr snapToGrid="0">
      <p:cViewPr varScale="1">
        <p:scale>
          <a:sx n="64" d="100"/>
          <a:sy n="64" d="100"/>
        </p:scale>
        <p:origin x="-132" y="-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3AC9E171-2F3B-4CAF-9434-91DE9E11158C}"/>
    <pc:docChg chg="undo custSel delSld modSld delMainMaster">
      <pc:chgData name="Wei Li" userId="fae33518c2e5a771" providerId="LiveId" clId="{3AC9E171-2F3B-4CAF-9434-91DE9E11158C}" dt="2023-10-08T01:16:46.320" v="103" actId="47"/>
      <pc:docMkLst>
        <pc:docMk/>
      </pc:docMkLst>
      <pc:sldChg chg="modSp del mod">
        <pc:chgData name="Wei Li" userId="fae33518c2e5a771" providerId="LiveId" clId="{3AC9E171-2F3B-4CAF-9434-91DE9E11158C}" dt="2023-10-08T01:11:51.297" v="83" actId="14100"/>
        <pc:sldMkLst>
          <pc:docMk/>
          <pc:sldMk cId="0" sldId="256"/>
        </pc:sldMkLst>
        <pc:picChg chg="mod">
          <ac:chgData name="Wei Li" userId="fae33518c2e5a771" providerId="LiveId" clId="{3AC9E171-2F3B-4CAF-9434-91DE9E11158C}" dt="2023-10-08T01:11:51.297" v="83" actId="14100"/>
          <ac:picMkLst>
            <pc:docMk/>
            <pc:sldMk cId="0" sldId="256"/>
            <ac:picMk id="2050" creationId="{00000000-0000-0000-0000-000000000000}"/>
          </ac:picMkLst>
        </pc:picChg>
      </pc:sldChg>
      <pc:sldChg chg="modSp del">
        <pc:chgData name="Wei Li" userId="fae33518c2e5a771" providerId="LiveId" clId="{3AC9E171-2F3B-4CAF-9434-91DE9E11158C}" dt="2023-10-08T01:10:21.706" v="65" actId="14100"/>
        <pc:sldMkLst>
          <pc:docMk/>
          <pc:sldMk cId="0" sldId="257"/>
        </pc:sldMkLst>
        <pc:picChg chg="mod">
          <ac:chgData name="Wei Li" userId="fae33518c2e5a771" providerId="LiveId" clId="{3AC9E171-2F3B-4CAF-9434-91DE9E11158C}" dt="2023-10-08T01:10:21.706" v="65" actId="14100"/>
          <ac:picMkLst>
            <pc:docMk/>
            <pc:sldMk cId="0" sldId="257"/>
            <ac:picMk id="3078" creationId="{3B769120-0B99-E8F2-038A-DCB19DC7C9C9}"/>
          </ac:picMkLst>
        </pc:picChg>
      </pc:sldChg>
      <pc:sldChg chg="modSp del">
        <pc:chgData name="Wei Li" userId="fae33518c2e5a771" providerId="LiveId" clId="{3AC9E171-2F3B-4CAF-9434-91DE9E11158C}" dt="2023-10-08T01:11:15.526" v="81" actId="14100"/>
        <pc:sldMkLst>
          <pc:docMk/>
          <pc:sldMk cId="0" sldId="258"/>
        </pc:sldMkLst>
        <pc:spChg chg="mod">
          <ac:chgData name="Wei Li" userId="fae33518c2e5a771" providerId="LiveId" clId="{3AC9E171-2F3B-4CAF-9434-91DE9E11158C}" dt="2023-10-08T01:11:09.876" v="79" actId="14100"/>
          <ac:spMkLst>
            <pc:docMk/>
            <pc:sldMk cId="0" sldId="258"/>
            <ac:spMk id="4098" creationId="{B2533291-CEAF-D660-0812-0C5D9E0E3D0C}"/>
          </ac:spMkLst>
        </pc:spChg>
        <pc:picChg chg="mod">
          <ac:chgData name="Wei Li" userId="fae33518c2e5a771" providerId="LiveId" clId="{3AC9E171-2F3B-4CAF-9434-91DE9E11158C}" dt="2023-10-08T01:11:15.526" v="81" actId="14100"/>
          <ac:picMkLst>
            <pc:docMk/>
            <pc:sldMk cId="0" sldId="258"/>
            <ac:picMk id="4104" creationId="{F13C66B7-F2BD-23F8-8E39-4867A6FF9EE5}"/>
          </ac:picMkLst>
        </pc:picChg>
      </pc:sldChg>
      <pc:sldChg chg="modSp del">
        <pc:chgData name="Wei Li" userId="fae33518c2e5a771" providerId="LiveId" clId="{3AC9E171-2F3B-4CAF-9434-91DE9E11158C}" dt="2023-10-08T01:10:31.318" v="67" actId="14100"/>
        <pc:sldMkLst>
          <pc:docMk/>
          <pc:sldMk cId="0" sldId="259"/>
        </pc:sldMkLst>
        <pc:picChg chg="mod">
          <ac:chgData name="Wei Li" userId="fae33518c2e5a771" providerId="LiveId" clId="{3AC9E171-2F3B-4CAF-9434-91DE9E11158C}" dt="2023-10-08T01:10:31.318" v="67" actId="14100"/>
          <ac:picMkLst>
            <pc:docMk/>
            <pc:sldMk cId="0" sldId="259"/>
            <ac:picMk id="27650" creationId="{87EB54E4-766B-4038-E602-50781196AA07}"/>
          </ac:picMkLst>
        </pc:picChg>
      </pc:sldChg>
      <pc:sldChg chg="modSp del">
        <pc:chgData name="Wei Li" userId="fae33518c2e5a771" providerId="LiveId" clId="{3AC9E171-2F3B-4CAF-9434-91DE9E11158C}" dt="2023-10-08T01:10:42.401" v="71" actId="14100"/>
        <pc:sldMkLst>
          <pc:docMk/>
          <pc:sldMk cId="0" sldId="260"/>
        </pc:sldMkLst>
        <pc:picChg chg="mod">
          <ac:chgData name="Wei Li" userId="fae33518c2e5a771" providerId="LiveId" clId="{3AC9E171-2F3B-4CAF-9434-91DE9E11158C}" dt="2023-10-08T01:10:42.401" v="71" actId="14100"/>
          <ac:picMkLst>
            <pc:docMk/>
            <pc:sldMk cId="0" sldId="260"/>
            <ac:picMk id="28674" creationId="{0E57981A-C289-2DA0-3209-E5CF5A4E1277}"/>
          </ac:picMkLst>
        </pc:picChg>
      </pc:sldChg>
      <pc:sldChg chg="modSp">
        <pc:chgData name="Wei Li" userId="fae33518c2e5a771" providerId="LiveId" clId="{3AC9E171-2F3B-4CAF-9434-91DE9E11158C}" dt="2023-10-08T01:10:56.798" v="75" actId="14100"/>
        <pc:sldMkLst>
          <pc:docMk/>
          <pc:sldMk cId="0" sldId="262"/>
        </pc:sldMkLst>
        <pc:picChg chg="mod">
          <ac:chgData name="Wei Li" userId="fae33518c2e5a771" providerId="LiveId" clId="{3AC9E171-2F3B-4CAF-9434-91DE9E11158C}" dt="2023-10-08T01:10:56.798" v="75" actId="14100"/>
          <ac:picMkLst>
            <pc:docMk/>
            <pc:sldMk cId="0" sldId="262"/>
            <ac:picMk id="30722" creationId="{8C1F1E2B-6EC3-E79D-102C-F3B6C56433AA}"/>
          </ac:picMkLst>
        </pc:pic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200772803" sldId="262"/>
        </pc:sldMkLst>
      </pc:sldChg>
      <pc:sldChg chg="modSp">
        <pc:chgData name="Wei Li" userId="fae33518c2e5a771" providerId="LiveId" clId="{3AC9E171-2F3B-4CAF-9434-91DE9E11158C}" dt="2023-10-08T01:11:05.291" v="77" actId="14100"/>
        <pc:sldMkLst>
          <pc:docMk/>
          <pc:sldMk cId="0" sldId="263"/>
        </pc:sldMkLst>
        <pc:picChg chg="mod">
          <ac:chgData name="Wei Li" userId="fae33518c2e5a771" providerId="LiveId" clId="{3AC9E171-2F3B-4CAF-9434-91DE9E11158C}" dt="2023-10-08T01:11:05.291" v="77" actId="14100"/>
          <ac:picMkLst>
            <pc:docMk/>
            <pc:sldMk cId="0" sldId="263"/>
            <ac:picMk id="31746" creationId="{FC0D8273-79A9-DAAD-4432-885D0D068A51}"/>
          </ac:picMkLst>
        </pc:picChg>
      </pc:sldChg>
      <pc:sldChg chg="modSp mod">
        <pc:chgData name="Wei Li" userId="fae33518c2e5a771" providerId="LiveId" clId="{3AC9E171-2F3B-4CAF-9434-91DE9E11158C}" dt="2023-10-08T01:12:33.640" v="93" actId="14100"/>
        <pc:sldMkLst>
          <pc:docMk/>
          <pc:sldMk cId="0" sldId="264"/>
        </pc:sldMkLst>
        <pc:picChg chg="mod">
          <ac:chgData name="Wei Li" userId="fae33518c2e5a771" providerId="LiveId" clId="{3AC9E171-2F3B-4CAF-9434-91DE9E11158C}" dt="2023-10-08T01:12:33.640" v="93" actId="14100"/>
          <ac:picMkLst>
            <pc:docMk/>
            <pc:sldMk cId="0" sldId="264"/>
            <ac:picMk id="7170" creationId="{00000000-0000-0000-0000-000000000000}"/>
          </ac:picMkLst>
        </pc:picChg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434204427" sldId="26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473797721" sldId="26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205335447" sldId="267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689928211" sldId="26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643796717" sldId="26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05746215" sldId="27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236427421" sldId="272"/>
        </pc:sldMkLst>
      </pc:sldChg>
      <pc:sldChg chg="modSp mod">
        <pc:chgData name="Wei Li" userId="fae33518c2e5a771" providerId="LiveId" clId="{3AC9E171-2F3B-4CAF-9434-91DE9E11158C}" dt="2023-10-08T01:01:07.220" v="59" actId="20577"/>
        <pc:sldMkLst>
          <pc:docMk/>
          <pc:sldMk cId="1095009189" sldId="273"/>
        </pc:sldMkLst>
        <pc:spChg chg="mod">
          <ac:chgData name="Wei Li" userId="fae33518c2e5a771" providerId="LiveId" clId="{3AC9E171-2F3B-4CAF-9434-91DE9E11158C}" dt="2023-10-08T01:01:07.220" v="59" actId="20577"/>
          <ac:spMkLst>
            <pc:docMk/>
            <pc:sldMk cId="1095009189" sldId="273"/>
            <ac:spMk id="3" creationId="{137E133D-CDA9-2F82-D495-A265C4B52444}"/>
          </ac:spMkLst>
        </pc:sp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435854886" sldId="27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45941864" sldId="27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7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9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4161410116" sldId="304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08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0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1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2"/>
        </pc:sldMkLst>
      </pc:sldChg>
      <pc:sldChg chg="modSp">
        <pc:chgData name="Wei Li" userId="fae33518c2e5a771" providerId="LiveId" clId="{3AC9E171-2F3B-4CAF-9434-91DE9E11158C}" dt="2023-10-08T01:13:38.284" v="96" actId="14100"/>
        <pc:sldMkLst>
          <pc:docMk/>
          <pc:sldMk cId="0" sldId="383"/>
        </pc:sldMkLst>
        <pc:picChg chg="mod">
          <ac:chgData name="Wei Li" userId="fae33518c2e5a771" providerId="LiveId" clId="{3AC9E171-2F3B-4CAF-9434-91DE9E11158C}" dt="2023-10-08T01:13:38.284" v="96" actId="14100"/>
          <ac:picMkLst>
            <pc:docMk/>
            <pc:sldMk cId="0" sldId="383"/>
            <ac:picMk id="15363" creationId="{798FF645-8166-0BA1-00CC-2DB99497E9F2}"/>
          </ac:picMkLst>
        </pc:picChg>
      </pc:sldChg>
      <pc:sldChg chg="modSp">
        <pc:chgData name="Wei Li" userId="fae33518c2e5a771" providerId="LiveId" clId="{3AC9E171-2F3B-4CAF-9434-91DE9E11158C}" dt="2023-10-08T01:13:46.664" v="98" actId="14100"/>
        <pc:sldMkLst>
          <pc:docMk/>
          <pc:sldMk cId="0" sldId="384"/>
        </pc:sldMkLst>
        <pc:picChg chg="mod">
          <ac:chgData name="Wei Li" userId="fae33518c2e5a771" providerId="LiveId" clId="{3AC9E171-2F3B-4CAF-9434-91DE9E11158C}" dt="2023-10-08T01:13:46.664" v="98" actId="14100"/>
          <ac:picMkLst>
            <pc:docMk/>
            <pc:sldMk cId="0" sldId="384"/>
            <ac:picMk id="16387" creationId="{76E81AD5-3E0E-FD26-47F8-5270BE73ECD7}"/>
          </ac:picMkLst>
        </pc:picChg>
      </pc:sldChg>
      <pc:sldChg chg="modSp">
        <pc:chgData name="Wei Li" userId="fae33518c2e5a771" providerId="LiveId" clId="{3AC9E171-2F3B-4CAF-9434-91DE9E11158C}" dt="2023-10-08T01:13:54.340" v="100" actId="14100"/>
        <pc:sldMkLst>
          <pc:docMk/>
          <pc:sldMk cId="0" sldId="385"/>
        </pc:sldMkLst>
        <pc:picChg chg="mod">
          <ac:chgData name="Wei Li" userId="fae33518c2e5a771" providerId="LiveId" clId="{3AC9E171-2F3B-4CAF-9434-91DE9E11158C}" dt="2023-10-08T01:13:54.340" v="100" actId="14100"/>
          <ac:picMkLst>
            <pc:docMk/>
            <pc:sldMk cId="0" sldId="385"/>
            <ac:picMk id="17411" creationId="{9B1F329B-1F1E-746D-BE80-0E9E85D48314}"/>
          </ac:picMkLst>
        </pc:picChg>
      </pc:sldChg>
      <pc:sldChg chg="modSp">
        <pc:chgData name="Wei Li" userId="fae33518c2e5a771" providerId="LiveId" clId="{3AC9E171-2F3B-4CAF-9434-91DE9E11158C}" dt="2023-10-08T01:14:02.743" v="102" actId="14100"/>
        <pc:sldMkLst>
          <pc:docMk/>
          <pc:sldMk cId="0" sldId="386"/>
        </pc:sldMkLst>
        <pc:picChg chg="mod">
          <ac:chgData name="Wei Li" userId="fae33518c2e5a771" providerId="LiveId" clId="{3AC9E171-2F3B-4CAF-9434-91DE9E11158C}" dt="2023-10-08T01:14:02.743" v="102" actId="14100"/>
          <ac:picMkLst>
            <pc:docMk/>
            <pc:sldMk cId="0" sldId="386"/>
            <ac:picMk id="18435" creationId="{6351C90B-DAB0-6E09-9C01-82AA63E10D9E}"/>
          </ac:picMkLst>
        </pc:picChg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32088488" sldId="117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328947338" sldId="136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259100502" sldId="136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94434351" sldId="136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46075588" sldId="136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04530132" sldId="136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11785649" sldId="1370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756234705" sldId="137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21938257" sldId="137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514272156" sldId="137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88314475" sldId="137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529516088" sldId="137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801747152" sldId="137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198590966" sldId="1377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167729555" sldId="137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4822867" sldId="137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818421552" sldId="138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4016610" sldId="138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806232715" sldId="138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521991959" sldId="138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42038576" sldId="138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013414431" sldId="1386"/>
        </pc:sldMkLst>
      </pc:sldChg>
      <pc:sldChg chg="modSp mod">
        <pc:chgData name="Wei Li" userId="fae33518c2e5a771" providerId="LiveId" clId="{3AC9E171-2F3B-4CAF-9434-91DE9E11158C}" dt="2023-10-08T00:49:55.551" v="46" actId="6549"/>
        <pc:sldMkLst>
          <pc:docMk/>
          <pc:sldMk cId="1918225191" sldId="3841"/>
        </pc:sldMkLst>
        <pc:spChg chg="mod">
          <ac:chgData name="Wei Li" userId="fae33518c2e5a771" providerId="LiveId" clId="{3AC9E171-2F3B-4CAF-9434-91DE9E11158C}" dt="2023-10-08T00:49:55.551" v="46" actId="6549"/>
          <ac:spMkLst>
            <pc:docMk/>
            <pc:sldMk cId="1918225191" sldId="3841"/>
            <ac:spMk id="2" creationId="{549B7389-C000-59DF-7F3B-4B8E2154BB19}"/>
          </ac:spMkLst>
        </pc:spChg>
        <pc:spChg chg="mod">
          <ac:chgData name="Wei Li" userId="fae33518c2e5a771" providerId="LiveId" clId="{3AC9E171-2F3B-4CAF-9434-91DE9E11158C}" dt="2023-10-08T00:48:55.232" v="33" actId="6549"/>
          <ac:spMkLst>
            <pc:docMk/>
            <pc:sldMk cId="1918225191" sldId="3841"/>
            <ac:spMk id="5" creationId="{EE626D9D-6DF3-7AF3-2517-91D3418ED645}"/>
          </ac:spMkLst>
        </pc:spChg>
      </pc:sldChg>
      <pc:sldChg chg="modSp mod">
        <pc:chgData name="Wei Li" userId="fae33518c2e5a771" providerId="LiveId" clId="{3AC9E171-2F3B-4CAF-9434-91DE9E11158C}" dt="2023-10-01T05:01:05.066" v="5" actId="20577"/>
        <pc:sldMkLst>
          <pc:docMk/>
          <pc:sldMk cId="1249864640" sldId="3848"/>
        </pc:sldMkLst>
        <pc:spChg chg="mod">
          <ac:chgData name="Wei Li" userId="fae33518c2e5a771" providerId="LiveId" clId="{3AC9E171-2F3B-4CAF-9434-91DE9E11158C}" dt="2023-10-01T05:01:05.066" v="5" actId="20577"/>
          <ac:spMkLst>
            <pc:docMk/>
            <pc:sldMk cId="1249864640" sldId="3848"/>
            <ac:spMk id="2" creationId="{E4C6332E-BFA8-5147-4256-6EA487EBFEEC}"/>
          </ac:spMkLst>
        </pc:spChg>
      </pc:sldChg>
      <pc:sldChg chg="modSp mod">
        <pc:chgData name="Wei Li" userId="fae33518c2e5a771" providerId="LiveId" clId="{3AC9E171-2F3B-4CAF-9434-91DE9E11158C}" dt="2023-10-08T00:45:53.968" v="16" actId="255"/>
        <pc:sldMkLst>
          <pc:docMk/>
          <pc:sldMk cId="4199026659" sldId="5264"/>
        </pc:sldMkLst>
        <pc:spChg chg="mod">
          <ac:chgData name="Wei Li" userId="fae33518c2e5a771" providerId="LiveId" clId="{3AC9E171-2F3B-4CAF-9434-91DE9E11158C}" dt="2023-10-08T00:45:53.968" v="16" actId="255"/>
          <ac:spMkLst>
            <pc:docMk/>
            <pc:sldMk cId="4199026659" sldId="5264"/>
            <ac:spMk id="7170" creationId="{64ACFF6A-398C-478E-99F6-97E77E7D185E}"/>
          </ac:spMkLst>
        </pc:spChg>
      </pc:sldChg>
      <pc:sldChg chg="modSp mod">
        <pc:chgData name="Wei Li" userId="fae33518c2e5a771" providerId="LiveId" clId="{3AC9E171-2F3B-4CAF-9434-91DE9E11158C}" dt="2023-10-08T00:45:35.587" v="11" actId="6549"/>
        <pc:sldMkLst>
          <pc:docMk/>
          <pc:sldMk cId="2868180781" sldId="5265"/>
        </pc:sldMkLst>
        <pc:spChg chg="mod">
          <ac:chgData name="Wei Li" userId="fae33518c2e5a771" providerId="LiveId" clId="{3AC9E171-2F3B-4CAF-9434-91DE9E11158C}" dt="2023-10-08T00:45:35.587" v="11" actId="6549"/>
          <ac:spMkLst>
            <pc:docMk/>
            <pc:sldMk cId="2868180781" sldId="5265"/>
            <ac:spMk id="7170" creationId="{64ACFF6A-398C-478E-99F6-97E77E7D185E}"/>
          </ac:spMkLst>
        </pc:sp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6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716818515" sldId="526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837788742" sldId="526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499352510" sldId="5269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052407224" sldId="5270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33283882" sldId="527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562971812" sldId="5272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7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74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527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44809012" sldId="535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399609218" sldId="535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47872599" sldId="554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112158128" sldId="554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63851655" sldId="554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297098007" sldId="554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263417310" sldId="554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674401526" sldId="554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94816131" sldId="5549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886765338" sldId="5550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261485514" sldId="555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795025299" sldId="5552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201510106" sldId="555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389827772" sldId="555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492332186" sldId="5555"/>
        </pc:sldMkLst>
      </pc:sldChg>
      <pc:sldChg chg="modSp mod">
        <pc:chgData name="Wei Li" userId="fae33518c2e5a771" providerId="LiveId" clId="{3AC9E171-2F3B-4CAF-9434-91DE9E11158C}" dt="2023-10-08T01:01:48.182" v="60"/>
        <pc:sldMkLst>
          <pc:docMk/>
          <pc:sldMk cId="1827863204" sldId="5556"/>
        </pc:sldMkLst>
        <pc:spChg chg="mod">
          <ac:chgData name="Wei Li" userId="fae33518c2e5a771" providerId="LiveId" clId="{3AC9E171-2F3B-4CAF-9434-91DE9E11158C}" dt="2023-10-08T01:01:48.182" v="60"/>
          <ac:spMkLst>
            <pc:docMk/>
            <pc:sldMk cId="1827863204" sldId="5556"/>
            <ac:spMk id="5" creationId="{8DB99CBD-0376-3C4F-F936-B27E4595C0EF}"/>
          </ac:spMkLst>
        </pc:spChg>
      </pc:sldChg>
      <pc:sldChg chg="modSp mod">
        <pc:chgData name="Wei Li" userId="fae33518c2e5a771" providerId="LiveId" clId="{3AC9E171-2F3B-4CAF-9434-91DE9E11158C}" dt="2023-10-08T01:01:59.889" v="61"/>
        <pc:sldMkLst>
          <pc:docMk/>
          <pc:sldMk cId="1080587217" sldId="5557"/>
        </pc:sldMkLst>
        <pc:spChg chg="mod">
          <ac:chgData name="Wei Li" userId="fae33518c2e5a771" providerId="LiveId" clId="{3AC9E171-2F3B-4CAF-9434-91DE9E11158C}" dt="2023-10-08T01:01:59.889" v="61"/>
          <ac:spMkLst>
            <pc:docMk/>
            <pc:sldMk cId="1080587217" sldId="5557"/>
            <ac:spMk id="5" creationId="{8DB99CBD-0376-3C4F-F936-B27E4595C0EF}"/>
          </ac:spMkLst>
        </pc:spChg>
      </pc:sldChg>
      <pc:sldChg chg="modSp mod">
        <pc:chgData name="Wei Li" userId="fae33518c2e5a771" providerId="LiveId" clId="{3AC9E171-2F3B-4CAF-9434-91DE9E11158C}" dt="2023-10-08T01:02:06.312" v="62"/>
        <pc:sldMkLst>
          <pc:docMk/>
          <pc:sldMk cId="2703826481" sldId="5558"/>
        </pc:sldMkLst>
        <pc:spChg chg="mod">
          <ac:chgData name="Wei Li" userId="fae33518c2e5a771" providerId="LiveId" clId="{3AC9E171-2F3B-4CAF-9434-91DE9E11158C}" dt="2023-10-08T01:02:06.312" v="62"/>
          <ac:spMkLst>
            <pc:docMk/>
            <pc:sldMk cId="2703826481" sldId="5558"/>
            <ac:spMk id="5" creationId="{8DB99CBD-0376-3C4F-F936-B27E4595C0EF}"/>
          </ac:spMkLst>
        </pc:spChg>
      </pc:sldChg>
      <pc:sldChg chg="del">
        <pc:chgData name="Wei Li" userId="fae33518c2e5a771" providerId="LiveId" clId="{3AC9E171-2F3B-4CAF-9434-91DE9E11158C}" dt="2023-10-08T01:16:46.320" v="103" actId="47"/>
        <pc:sldMkLst>
          <pc:docMk/>
          <pc:sldMk cId="2393003570" sldId="555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872125664" sldId="5560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1491283447" sldId="5561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2904285830" sldId="5562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911916072" sldId="5563"/>
        </pc:sldMkLst>
      </pc:sldChg>
      <pc:sldChg chg="modSp">
        <pc:chgData name="Wei Li" userId="fae33518c2e5a771" providerId="LiveId" clId="{3AC9E171-2F3B-4CAF-9434-91DE9E11158C}" dt="2023-10-08T01:10:49.215" v="73" actId="14100"/>
        <pc:sldMkLst>
          <pc:docMk/>
          <pc:sldMk cId="0" sldId="5564"/>
        </pc:sldMkLst>
        <pc:picChg chg="mod">
          <ac:chgData name="Wei Li" userId="fae33518c2e5a771" providerId="LiveId" clId="{3AC9E171-2F3B-4CAF-9434-91DE9E11158C}" dt="2023-10-08T01:10:49.215" v="73" actId="14100"/>
          <ac:picMkLst>
            <pc:docMk/>
            <pc:sldMk cId="0" sldId="5564"/>
            <ac:picMk id="29698" creationId="{C5FF2ED9-D9DE-B3F8-1F9A-281D0BAC6DDD}"/>
          </ac:picMkLst>
        </pc:picChg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548698719" sldId="5564"/>
        </pc:sldMkLst>
      </pc:sldChg>
      <pc:sldChg chg="modSp mod">
        <pc:chgData name="Wei Li" userId="fae33518c2e5a771" providerId="LiveId" clId="{3AC9E171-2F3B-4CAF-9434-91DE9E11158C}" dt="2023-10-08T01:11:59.640" v="85" actId="14100"/>
        <pc:sldMkLst>
          <pc:docMk/>
          <pc:sldMk cId="0" sldId="5565"/>
        </pc:sldMkLst>
        <pc:picChg chg="mod">
          <ac:chgData name="Wei Li" userId="fae33518c2e5a771" providerId="LiveId" clId="{3AC9E171-2F3B-4CAF-9434-91DE9E11158C}" dt="2023-10-08T01:11:59.640" v="85" actId="14100"/>
          <ac:picMkLst>
            <pc:docMk/>
            <pc:sldMk cId="0" sldId="5565"/>
            <ac:picMk id="3074" creationId="{00000000-0000-0000-0000-000000000000}"/>
          </ac:picMkLst>
        </pc:picChg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2065588513" sldId="5565"/>
        </pc:sldMkLst>
      </pc:sldChg>
      <pc:sldChg chg="modSp mod">
        <pc:chgData name="Wei Li" userId="fae33518c2e5a771" providerId="LiveId" clId="{3AC9E171-2F3B-4CAF-9434-91DE9E11158C}" dt="2023-10-08T01:12:10.450" v="87" actId="14100"/>
        <pc:sldMkLst>
          <pc:docMk/>
          <pc:sldMk cId="0" sldId="5566"/>
        </pc:sldMkLst>
        <pc:picChg chg="mod">
          <ac:chgData name="Wei Li" userId="fae33518c2e5a771" providerId="LiveId" clId="{3AC9E171-2F3B-4CAF-9434-91DE9E11158C}" dt="2023-10-08T01:12:10.450" v="87" actId="14100"/>
          <ac:picMkLst>
            <pc:docMk/>
            <pc:sldMk cId="0" sldId="5566"/>
            <ac:picMk id="4098" creationId="{00000000-0000-0000-0000-000000000000}"/>
          </ac:picMkLst>
        </pc:picChg>
      </pc:sldChg>
      <pc:sldChg chg="modSp mod">
        <pc:chgData name="Wei Li" userId="fae33518c2e5a771" providerId="LiveId" clId="{3AC9E171-2F3B-4CAF-9434-91DE9E11158C}" dt="2023-10-08T01:12:17.382" v="89" actId="14100"/>
        <pc:sldMkLst>
          <pc:docMk/>
          <pc:sldMk cId="0" sldId="5567"/>
        </pc:sldMkLst>
        <pc:picChg chg="mod">
          <ac:chgData name="Wei Li" userId="fae33518c2e5a771" providerId="LiveId" clId="{3AC9E171-2F3B-4CAF-9434-91DE9E11158C}" dt="2023-10-08T01:12:17.382" v="89" actId="14100"/>
          <ac:picMkLst>
            <pc:docMk/>
            <pc:sldMk cId="0" sldId="5567"/>
            <ac:picMk id="5122" creationId="{00000000-0000-0000-0000-000000000000}"/>
          </ac:picMkLst>
        </pc:picChg>
      </pc:sldChg>
      <pc:sldChg chg="modSp mod">
        <pc:chgData name="Wei Li" userId="fae33518c2e5a771" providerId="LiveId" clId="{3AC9E171-2F3B-4CAF-9434-91DE9E11158C}" dt="2023-10-08T01:12:25.521" v="91" actId="14100"/>
        <pc:sldMkLst>
          <pc:docMk/>
          <pc:sldMk cId="0" sldId="5568"/>
        </pc:sldMkLst>
        <pc:picChg chg="mod">
          <ac:chgData name="Wei Li" userId="fae33518c2e5a771" providerId="LiveId" clId="{3AC9E171-2F3B-4CAF-9434-91DE9E11158C}" dt="2023-10-08T01:12:25.521" v="91" actId="14100"/>
          <ac:picMkLst>
            <pc:docMk/>
            <pc:sldMk cId="0" sldId="5568"/>
            <ac:picMk id="6146" creationId="{00000000-0000-0000-0000-000000000000}"/>
          </ac:picMkLst>
        </pc:picChg>
      </pc:sldChg>
      <pc:sldMasterChg chg="delSldLayout">
        <pc:chgData name="Wei Li" userId="fae33518c2e5a771" providerId="LiveId" clId="{3AC9E171-2F3B-4CAF-9434-91DE9E11158C}" dt="2023-10-08T01:10:07.774" v="63" actId="47"/>
        <pc:sldMasterMkLst>
          <pc:docMk/>
          <pc:sldMasterMk cId="1260110304" sldId="2147483735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260110304" sldId="2147483735"/>
            <pc:sldLayoutMk cId="2694362044" sldId="2147483821"/>
          </pc:sldLayoutMkLst>
        </pc:sldLayoutChg>
      </pc:sldMasterChg>
      <pc:sldMasterChg chg="del delSldLayout">
        <pc:chgData name="Wei Li" userId="fae33518c2e5a771" providerId="LiveId" clId="{3AC9E171-2F3B-4CAF-9434-91DE9E11158C}" dt="2023-10-08T01:10:07.774" v="63" actId="47"/>
        <pc:sldMasterMkLst>
          <pc:docMk/>
          <pc:sldMasterMk cId="2538814125" sldId="2147483822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927572110" sldId="2147483823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467654050" sldId="2147483824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241889261" sldId="2147483825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799306899" sldId="2147483826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1676474921" sldId="2147483827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687748136" sldId="2147483828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2802411382" sldId="2147483829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718798170" sldId="2147483830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1052120089" sldId="2147483831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2341125656" sldId="2147483832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465285145" sldId="2147483833"/>
          </pc:sldLayoutMkLst>
        </pc:sldLayoutChg>
      </pc:sldMasterChg>
      <pc:sldMasterChg chg="del delSldLayout">
        <pc:chgData name="Wei Li" userId="fae33518c2e5a771" providerId="LiveId" clId="{3AC9E171-2F3B-4CAF-9434-91DE9E11158C}" dt="2023-10-08T01:13:25.374" v="94" actId="47"/>
        <pc:sldMasterMkLst>
          <pc:docMk/>
          <pc:sldMasterMk cId="3173164936" sldId="2147483834"/>
        </pc:sldMasterMkLst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417353439" sldId="2147483835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402642467" sldId="2147483836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946172038" sldId="2147483837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3132237376" sldId="2147483838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320555649" sldId="2147483839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035372597" sldId="2147483840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198705297" sldId="2147483841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950274815" sldId="2147483842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3396543425" sldId="2147483843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981479990" sldId="2147483844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983273514" sldId="2147483845"/>
          </pc:sldLayoutMkLst>
        </pc:sldLayoutChg>
      </pc:sldMasterChg>
      <pc:sldMasterChg chg="del delSldLayout">
        <pc:chgData name="Wei Li" userId="fae33518c2e5a771" providerId="LiveId" clId="{3AC9E171-2F3B-4CAF-9434-91DE9E11158C}" dt="2023-10-08T01:10:07.774" v="63" actId="47"/>
        <pc:sldMasterMkLst>
          <pc:docMk/>
          <pc:sldMasterMk cId="1355343159" sldId="2147483846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1414288031" sldId="2147483847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4028464250" sldId="2147483848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826967324" sldId="2147483849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815475703" sldId="2147483850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524139747" sldId="2147483851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1857624491" sldId="2147483852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2266011693" sldId="2147483853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2835057089" sldId="2147483854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887648157" sldId="2147483855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812337510" sldId="2147483856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509133045" sldId="2147483857"/>
          </pc:sldLayoutMkLst>
        </pc:sldLayoutChg>
      </pc:sldMasterChg>
      <pc:sldMasterChg chg="del delSldLayout">
        <pc:chgData name="Wei Li" userId="fae33518c2e5a771" providerId="LiveId" clId="{3AC9E171-2F3B-4CAF-9434-91DE9E11158C}" dt="2023-10-08T00:51:08.694" v="48" actId="47"/>
        <pc:sldMasterMkLst>
          <pc:docMk/>
          <pc:sldMasterMk cId="1565880957" sldId="2147483858"/>
        </pc:sldMasterMkLst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030356384" sldId="2147483859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545550976" sldId="2147483860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77942383" sldId="2147483861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847314452" sldId="2147483862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61818294" sldId="2147483863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701613254" sldId="2147483864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803473192" sldId="2147483865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144264731" sldId="2147483866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740176487" sldId="2147483867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297050949" sldId="2147483868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95676317" sldId="2147483869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947640406" sldId="2147483870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77186942" sldId="2147483871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633331633" sldId="2147483872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85463744" sldId="2147483873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922696713" sldId="2147483874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25852432" sldId="21474838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6EE58-417B-B626-AC97-3670F4527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9B0B38-9348-EB11-39D9-C2FD75FCA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CE35F6-9F66-0BC1-FAF0-E7AFB644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80B822-37FE-434C-E43A-E5505DCB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598AA-7A0C-B99C-B27D-C4E06F7ED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79C42-29E1-48A5-87AE-94334B418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4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8C287E-4330-51EC-080B-E1F21AC9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59ED71C-446A-E97D-4B60-17C1AC3D8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3D1539-D88E-1373-CAC7-B4DB4A69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AA9A29-2EDC-02E0-7B9F-EE19D0D7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F1B4D8-6B55-2AD8-0609-ED788C26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DB470-5339-4D1C-8EC0-CD87F651A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78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87EA39B-1E16-20E0-8525-BB4A6696C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075F6-17CF-E0D5-1E1A-0E50FDC13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C590E2-0A99-A05A-B48B-09492A39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7386E6-DCD5-86A9-5314-95BEDE18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FA06BB-0CA5-0650-BA49-9CA192ED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FFB3E-4E65-416D-BC2D-B06580DACB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3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B58EAC-6C50-E564-FF7E-C34849C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1B7333-67BA-E96D-0C3B-CD15F964456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5D2272-2078-1063-70E0-20EE0208B83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07CAE6A-70E4-1E4A-50A9-8A115118E80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3F11E19-F685-0804-E232-2A18FA9436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FB4B0604-610E-51C0-449F-A404B3213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7E82D87B-084C-6A25-9D1A-E19E847C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7C1AD50-F6F8-4206-9C9B-EFB1CB2B4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716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51F14-A03C-C4CD-A230-6977382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0827AD-A6D8-1E3B-EF39-3BC06C2204E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BF49EC-1D14-AA21-957D-75F2A91AD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DB04B1-8A41-8540-A137-C868FE5C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5B874-9DC4-7788-FD76-DEEE2C72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6B3B0E-96D4-9E9C-5212-C78F7935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4809749-9F26-4D7A-9DDA-789A5D072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08BCC5-5CF4-689E-F4BE-205285DB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C5EAA9-ACF5-5ADA-985A-476D7BE03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7C6251-C8CE-C221-9E06-421FDBD9F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C605DE-DA90-9210-BDC6-0DDE6258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BEF9F7-3910-FB55-2ED2-F81B9669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667ED-0A08-4641-B68D-EFCBA0E45E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69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59110-B745-2A34-2D13-8B6C0C68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2B8F79-DAE4-96D8-8D20-E49D7FDEF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B8A9E0-106B-94B3-6D0C-A4AD8D221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47936B-BE79-B106-C5CC-4D147E77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C14B0D-232E-A4F1-D87A-D76137AC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2B019-15AA-46F5-B498-9891299A1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70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975B63-1A56-6D3B-DC7E-DF8566FE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2F59EA-4477-6E80-3E53-A0D052B71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C5445EC-F943-7A92-F48A-8C597150A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863B31-7BD5-EC33-8A5F-0FC6314E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C15BDE-95C1-C916-43A0-FCD5D038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11FF01-0144-42B2-E0DD-25532131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B86A8-4B78-49CA-91FD-C815D49E42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27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BCC61-DCB3-E36F-1E60-3B9FBEE0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FF8068-9F83-778F-C1B6-CA3C98C23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CC47B1-1E12-E255-2303-EB827A8B2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8BD7DB-D358-0D49-B6B6-CEE90AF17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324AFC1-71E3-1221-030B-C1E8F1ECC9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D7B01E3-8521-F7BB-A9DA-2DECF9BA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C4008E1-C016-FDA9-EFC4-4C7D14620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A4F0E7E-9225-FF4B-0E67-5521F929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209FC-7CF2-4EFB-A40A-9C0ADDCCB5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53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C4639D-5D5F-EDF6-46A8-BFA9A785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8BC01F8-5755-6141-2E4C-2851F679E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A25197-B489-9B24-96DB-AE1475A4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1D18CF-4C65-7104-C8A0-5A29877C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44930-CFE4-4E77-9392-6BFAF8D78D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60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D0F7A72-9D04-3E63-CAF8-591A6B4A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408536-6C26-69A5-C529-BE0527D0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10AD40-AECD-D5BA-9340-F365674F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37F01-B198-40A3-AFCE-939F66BADB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70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1FCB2-FB6D-E764-939A-700412207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59E7AD-EAAE-ED29-2EDF-8286E658B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A1BAFA-430C-B58F-AA0B-73DE14DC6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F49638-5853-8F1B-C8A1-C2725F68F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23FD05-5A1E-37AA-4B3E-70938857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038702-224E-84F7-B777-6A068A02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B1653-1A48-4893-850B-BC5D86DF3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40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46D02B-4DFB-AE59-F5DB-061FE4BC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3BDB7D1-92C6-8F27-191C-82AED912D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F6956E5-13F8-F705-8F33-F058207B3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47798C-F0E3-407F-CAE4-00D0AAB5F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304D3F-9398-327F-E146-80EAED06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78DFAD-DDF6-1078-2436-4CABE0B9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822E9-BC06-43A7-894D-B5506D9D8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83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7E16EA9-BD7D-853F-0BC2-79198A459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7D1CFAE9-CDA6-27A5-B522-276702B72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99BA515-D164-F0BC-7527-62FE21467A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E32F9F3-D6C7-8F8C-D41C-4AEFD99F2C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97E9F8A-2D53-9CAC-C3D2-D74D781BA0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108BE2-CAE5-47E9-8369-DBE0D0C2A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91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>
            <a:extLst>
              <a:ext uri="{FF2B5EF4-FFF2-40B4-BE49-F238E27FC236}">
                <a16:creationId xmlns:a16="http://schemas.microsoft.com/office/drawing/2014/main" xmlns="" id="{3B769120-0B99-E8F2-038A-DCB19DC7C9C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4217262F-A2DB-AE58-3B86-A526EF469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55D85D6-0209-DE8D-86BB-3E3B65B0188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609601"/>
            <a:ext cx="9895114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</a:t>
            </a:r>
          </a:p>
          <a:p>
            <a:pPr algn="ctr">
              <a:buFontTx/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All nations will come and praise the Lord</a:t>
            </a: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万民都要来赞美主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All people will come and praise the Lord</a:t>
            </a:r>
            <a:endParaRPr lang="en-US" altLang="en-US" sz="4000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:a16="http://schemas.microsoft.com/office/drawing/2014/main" xmlns="" id="{87EB54E4-766B-4038-E602-50781196AA07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D9A93030-CE63-FC67-E321-31D94E2CE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xmlns="" id="{12E41ACF-0E3C-C4BC-EC8A-B21506EC89F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199" y="609601"/>
            <a:ext cx="8577943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敬拜耶和华</a:t>
            </a:r>
          </a:p>
          <a:p>
            <a:pPr algn="ctr">
              <a:buFontTx/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Worship to the Lord</a:t>
            </a: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唱诗来向他欢呼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Sing Praise and raise our voice to Him</a:t>
            </a:r>
          </a:p>
          <a:p>
            <a:pPr algn="ctr">
              <a:buFontTx/>
              <a:buNone/>
            </a:pPr>
            <a:endParaRPr lang="en-US" altLang="en-US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xmlns="" id="{0E57981A-C289-2DA0-3209-E5CF5A4E1277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88140633-0625-0635-8F78-A825602CB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xmlns="" id="{F044E366-A920-D7D4-5082-AD22D4EE65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609601"/>
            <a:ext cx="8077200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赞美耶和华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Praise to the Lord</a:t>
            </a:r>
            <a:endParaRPr lang="en-US" altLang="zh-CN" sz="4000" b="1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万民都快乐欢呼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All nations joyfully shout to Him</a:t>
            </a:r>
          </a:p>
          <a:p>
            <a:pPr algn="ctr">
              <a:buFontTx/>
              <a:buNone/>
            </a:pPr>
            <a:endParaRPr lang="en-US" altLang="en-US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xmlns="" id="{C5FF2ED9-D9DE-B3F8-1F9A-281D0BAC6DD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7819BEDD-CC68-9681-84FC-1F4741AB3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xmlns="" id="{3D68FA81-D07F-8B48-5B92-74A3C8F1F7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40971" y="609601"/>
            <a:ext cx="9427029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敬拜赞美耶和华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Worship and praise to the Lord</a:t>
            </a:r>
            <a:endParaRPr lang="en-US" altLang="zh-CN" sz="4000" b="1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凡有气息都要赞美他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Let all who have breath praise to Him</a:t>
            </a:r>
          </a:p>
          <a:p>
            <a:pPr algn="ctr">
              <a:buFontTx/>
              <a:buNone/>
            </a:pPr>
            <a:endParaRPr lang="en-US" altLang="en-US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xmlns="" id="{8C1F1E2B-6EC3-E79D-102C-F3B6C56433AA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F324AAC1-35A5-4411-43D4-48116DFCC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xmlns="" id="{F67EB486-31C1-F87E-2D63-844B604024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609601"/>
            <a:ext cx="8077200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敬拜耶和华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Worship to the Lord</a:t>
            </a:r>
            <a:endParaRPr lang="en-US" altLang="zh-CN" sz="4000" b="1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赞美耶和华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Praise to the Lord</a:t>
            </a:r>
          </a:p>
          <a:p>
            <a:pPr algn="ctr">
              <a:buFontTx/>
              <a:buNone/>
            </a:pPr>
            <a:endParaRPr lang="en-US" altLang="en-US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xmlns="" id="{FC0D8273-79A9-DAAD-4432-885D0D068A51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9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DD124F8D-60D6-E53C-4CBD-AEF824615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411163"/>
          </a:xfrm>
        </p:spPr>
        <p:txBody>
          <a:bodyPr/>
          <a:lstStyle/>
          <a:p>
            <a:pPr algn="r"/>
            <a:r>
              <a:rPr lang="zh-CN" altLang="en-US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万国都要来赞美主    </a:t>
            </a:r>
            <a:r>
              <a:rPr lang="en-US" altLang="zh-CN" sz="2000" b="1">
                <a:solidFill>
                  <a:srgbClr val="FFCC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endParaRPr lang="en-US" altLang="zh-TW" sz="2000" b="1">
              <a:solidFill>
                <a:srgbClr val="FFCC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xmlns="" id="{B9B37FA2-1B4F-ECFB-F33E-733CE1A55B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609601"/>
            <a:ext cx="8077200" cy="551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10001"/>
                  </a:srgbClr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我们活着是为要</a:t>
            </a:r>
          </a:p>
          <a:p>
            <a:pPr algn="ctr">
              <a:buFontTx/>
              <a:buNone/>
            </a:pPr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 live to</a:t>
            </a:r>
            <a:endParaRPr lang="en-US" altLang="zh-CN" sz="4000" b="1" dirty="0">
              <a:solidFill>
                <a:schemeClr val="bg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zh-CN" altLang="en-US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敬拜赞美他</a:t>
            </a:r>
          </a:p>
          <a:p>
            <a:pPr algn="ctr"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worship and praise Him</a:t>
            </a:r>
          </a:p>
          <a:p>
            <a:pPr algn="ctr"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(2 X)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11657</TotalTime>
  <Words>203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1_Default Design</vt:lpstr>
      <vt:lpstr>万国都要来赞美主    1</vt:lpstr>
      <vt:lpstr>万国都要来赞美主    2</vt:lpstr>
      <vt:lpstr>万国都要来赞美主    3</vt:lpstr>
      <vt:lpstr>万国都要来赞美主    4</vt:lpstr>
      <vt:lpstr>万国都要来赞美主    5</vt:lpstr>
      <vt:lpstr>万国都要来赞美主   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225</cp:revision>
  <dcterms:created xsi:type="dcterms:W3CDTF">2018-06-05T19:05:47Z</dcterms:created>
  <dcterms:modified xsi:type="dcterms:W3CDTF">2023-12-30T17:43:15Z</dcterms:modified>
</cp:coreProperties>
</file>